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21" r:id="rId2"/>
  </p:sldMasterIdLst>
  <p:notesMasterIdLst>
    <p:notesMasterId r:id="rId13"/>
  </p:notesMasterIdLst>
  <p:sldIdLst>
    <p:sldId id="371" r:id="rId3"/>
    <p:sldId id="372" r:id="rId4"/>
    <p:sldId id="407" r:id="rId5"/>
    <p:sldId id="408" r:id="rId6"/>
    <p:sldId id="409" r:id="rId7"/>
    <p:sldId id="410" r:id="rId8"/>
    <p:sldId id="411" r:id="rId9"/>
    <p:sldId id="413" r:id="rId10"/>
    <p:sldId id="414" r:id="rId11"/>
    <p:sldId id="415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BC149C"/>
    <a:srgbClr val="A617A9"/>
    <a:srgbClr val="AA0AB6"/>
    <a:srgbClr val="973942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10"/>
    <p:restoredTop sz="96433" autoAdjust="0"/>
  </p:normalViewPr>
  <p:slideViewPr>
    <p:cSldViewPr snapToGrid="0">
      <p:cViewPr>
        <p:scale>
          <a:sx n="57" d="100"/>
          <a:sy n="57" d="100"/>
        </p:scale>
        <p:origin x="-1278" y="-480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3862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4260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1479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9437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1512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2767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3CF004-A38B-440D-B367-04C72D99978B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7370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629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770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F565E8-6FE2-497D-A69F-E7D83BE983A0}" type="slidenum">
              <a:rPr kumimoji="1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Arial"/>
                <a:sym typeface="Arial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685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13C15-C289-4305-8654-3E9D00D9DA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8867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AAA05-6D91-4B36-8BDA-847EE3E1AC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3775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30B5F-C70E-4988-ADC3-F4386F2854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8376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0AB1C-CC6B-4EEB-88C1-116170E280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7102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14970-C014-4FA4-8408-2A81A486689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5632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9A130-481E-4B67-8E71-2DB12321EA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4033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7EE4C-B853-4712-AD77-987EC3DE9B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9322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81BD-66A0-4E00-A7BF-0CF273417D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903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277A1-A242-4A2F-AF0F-BE8FACA205C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3716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7290D-55AF-4349-A1FA-32E5DC0D3A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3153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ABD1F-3F09-4924-81A4-B8772EE892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656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C2C2BD7A-01FD-4B1C-B0D4-C59AEDF1A01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693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新細明體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06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594" y="528918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S130   </a:t>
            </a:r>
            <a:r>
              <a:rPr lang="zh-TW" altLang="en-US" sz="6600" b="1" dirty="0">
                <a:solidFill>
                  <a:srgbClr val="002060"/>
                </a:solidFill>
                <a:latin typeface="全真楷書"/>
                <a:ea typeface="全真楷書"/>
                <a:cs typeface="全真楷書"/>
              </a:rPr>
              <a:t>救贖大愛</a:t>
            </a:r>
            <a:r>
              <a:rPr lang="zh-TW" altLang="en-US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 </a:t>
            </a:r>
            <a:r>
              <a:rPr lang="en-US" altLang="zh-TW" sz="2400" b="1" dirty="0">
                <a:solidFill>
                  <a:srgbClr val="002060"/>
                </a:solidFill>
                <a:latin typeface="全真中隸書"/>
                <a:ea typeface="全真中隸書"/>
                <a:cs typeface="全真中隸書"/>
              </a:rPr>
              <a:t>1/2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49" y="2040838"/>
            <a:ext cx="10495721" cy="3661149"/>
          </a:xfrm>
        </p:spPr>
        <p:txBody>
          <a:bodyPr/>
          <a:lstStyle/>
          <a:p>
            <a:pPr lvl="0" algn="ctr" eaLnBrk="1" hangingPunct="1">
              <a:lnSpc>
                <a:spcPct val="90000"/>
              </a:lnSpc>
              <a:buNone/>
            </a:pPr>
            <a:r>
              <a:rPr lang="zh-TW" altLang="en-US" sz="48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自高天降生到馬槽 原為富足成貧窮</a:t>
            </a: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zh-TW" altLang="en-US" sz="48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聖嬰孩是神愛子 耶穌基督</a:t>
            </a:r>
          </a:p>
          <a:p>
            <a:pPr lvl="0" algn="ctr" eaLnBrk="1" hangingPunct="1">
              <a:lnSpc>
                <a:spcPct val="90000"/>
              </a:lnSpc>
              <a:buNone/>
            </a:pPr>
            <a:endParaRPr lang="en-US" sz="3600" b="1" dirty="0" smtClean="0">
              <a:solidFill>
                <a:prstClr val="black"/>
              </a:solidFill>
            </a:endParaRP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en-US" sz="3600" b="1" dirty="0" smtClean="0">
                <a:solidFill>
                  <a:prstClr val="black"/>
                </a:solidFill>
              </a:rPr>
              <a:t>From </a:t>
            </a:r>
            <a:r>
              <a:rPr lang="en-US" sz="3600" b="1" dirty="0">
                <a:solidFill>
                  <a:prstClr val="black"/>
                </a:solidFill>
              </a:rPr>
              <a:t>God’s heaven to a manger, From great riches to the poor, Came the Holy Son of God, a little Child;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zh-TW" altLang="en-US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194923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439848" y="1173028"/>
            <a:ext cx="9882809" cy="487791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我靈歌唱 </a:t>
            </a:r>
            <a:r>
              <a:rPr lang="en-US" altLang="zh-TW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5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5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/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/>
              <a:t>The adoration of this great love on high.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748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9329" y="1253849"/>
            <a:ext cx="10487770" cy="41530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原住在美麗的青天 今卻以乾草為床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耶穌來 是為你我將生命捨</a:t>
            </a:r>
            <a:endParaRPr lang="en-US" altLang="zh-TW" sz="48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 smtClean="0"/>
              <a:t>From </a:t>
            </a:r>
            <a:r>
              <a:rPr lang="en-US" sz="4000" b="1" dirty="0"/>
              <a:t>the azure halls of heaven to a lowly manger stall Jesus came, and He gave His life for all. </a:t>
            </a:r>
            <a:endParaRPr lang="zh-TW" altLang="en-US" sz="4000" dirty="0" smtClean="0">
              <a:latin typeface="全真中黑體"/>
              <a:ea typeface="全真中黑體"/>
              <a:cs typeface="全真中黑體"/>
            </a:endParaRPr>
          </a:p>
        </p:txBody>
      </p:sp>
    </p:spTree>
    <p:extLst>
      <p:ext uri="{BB962C8B-B14F-4D97-AF65-F5344CB8AC3E}">
        <p14:creationId xmlns:p14="http://schemas.microsoft.com/office/powerpoint/2010/main" val="3343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439848" y="1173028"/>
            <a:ext cx="9572707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5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/>
              <a:t>Redeeming love, a love that knows no limit;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/>
              <a:t>Redeeming love, a love that never dies; 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7388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439848" y="1173028"/>
            <a:ext cx="9882809" cy="487791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我靈歌唱 </a:t>
            </a:r>
            <a:r>
              <a:rPr lang="en-US" altLang="zh-TW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5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5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/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/>
              <a:t>The adoration of this great love on high.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3566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2115" y="721112"/>
            <a:ext cx="10487770" cy="4153038"/>
          </a:xfrm>
        </p:spPr>
        <p:txBody>
          <a:bodyPr/>
          <a:lstStyle/>
          <a:p>
            <a:pPr lvl="0" algn="ctr" eaLnBrk="1" hangingPunct="1">
              <a:lnSpc>
                <a:spcPct val="90000"/>
              </a:lnSpc>
              <a:buNone/>
            </a:pPr>
            <a:r>
              <a:rPr lang="en-US" sz="4800" b="1" dirty="0">
                <a:solidFill>
                  <a:prstClr val="black"/>
                </a:solidFill>
              </a:rPr>
              <a:t>From a loving heavenly Father, </a:t>
            </a: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en-US" sz="4800" b="1" dirty="0">
                <a:solidFill>
                  <a:prstClr val="black"/>
                </a:solidFill>
              </a:rPr>
              <a:t>To a world that knew him not, </a:t>
            </a:r>
          </a:p>
          <a:p>
            <a:pPr lvl="0" algn="ctr" eaLnBrk="1" hangingPunct="1">
              <a:lnSpc>
                <a:spcPct val="90000"/>
              </a:lnSpc>
              <a:buNone/>
            </a:pPr>
            <a:r>
              <a:rPr lang="en-US" sz="4800" b="1" dirty="0">
                <a:solidFill>
                  <a:prstClr val="black"/>
                </a:solidFill>
              </a:rPr>
              <a:t>Came a Man of sorrows Jesus Christ, the Lord;</a:t>
            </a:r>
            <a:endParaRPr lang="zh-TW" altLang="en-US" sz="4800" b="1" dirty="0">
              <a:solidFill>
                <a:prstClr val="black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8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來自至高慈愛父神 降到世上無人知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憂傷人子是耶穌 基督我主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646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2115" y="721112"/>
            <a:ext cx="10487770" cy="41530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800" b="1" dirty="0"/>
              <a:t>In my wandering Jesus found me,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800" b="1" dirty="0"/>
              <a:t>Touched my life with His great love,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800" b="1" dirty="0"/>
              <a:t>And this Babe has grown to be my Sovereign Lord </a:t>
            </a:r>
            <a:r>
              <a:rPr lang="en-US" sz="4800" b="1" dirty="0" smtClean="0"/>
              <a:t>!</a:t>
            </a:r>
            <a:endParaRPr lang="zh-TW" altLang="en-US" sz="4800" b="1" dirty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zh-TW" sz="4800" b="1" dirty="0" smtClean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迷失中主將我尋著 主大愛改變了我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聖嬰孩耶穌 是我生命</a:t>
            </a:r>
            <a:r>
              <a:rPr lang="zh-TW" altLang="en-US" sz="4400" b="1" dirty="0" smtClean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的主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9420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050234" y="974244"/>
            <a:ext cx="10423498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800" b="1" dirty="0" smtClean="0"/>
              <a:t>Redeeming </a:t>
            </a:r>
            <a:r>
              <a:rPr lang="en-US" sz="4800" b="1" dirty="0"/>
              <a:t>love, a love that knows no limit;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800" b="1" dirty="0"/>
              <a:t>Redeeming love, a love that </a:t>
            </a:r>
            <a:r>
              <a:rPr lang="en-US" sz="4800" b="1" dirty="0" smtClean="0"/>
              <a:t>never </a:t>
            </a:r>
            <a:r>
              <a:rPr lang="en-US" sz="4800" b="1" dirty="0"/>
              <a:t>dies; </a:t>
            </a:r>
            <a:endParaRPr lang="en-US" sz="48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0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26620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050234" y="974244"/>
            <a:ext cx="10423498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800" b="1" dirty="0"/>
              <a:t>My soul shall sing through-out the endless ages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800" b="1" dirty="0"/>
              <a:t>The adoration of this great love on high</a:t>
            </a:r>
            <a:r>
              <a:rPr lang="en-US" sz="4800" b="1" dirty="0" smtClean="0"/>
              <a:t>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0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我靈歌唱 </a:t>
            </a:r>
            <a:r>
              <a:rPr lang="en-US" altLang="zh-TW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 </a:t>
            </a: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直唱到千萬年代 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我俯伏敬拜  至高無比的愛</a:t>
            </a:r>
            <a:endParaRPr lang="en-US" altLang="zh-TW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404619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ght Blue Aesthetic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439848" y="1173028"/>
            <a:ext cx="9572707" cy="37445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這愛直存到萬代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5400" b="1" dirty="0">
                <a:solidFill>
                  <a:srgbClr val="002060"/>
                </a:solidFill>
                <a:latin typeface="全真中黑體"/>
                <a:ea typeface="全真中黑體"/>
                <a:cs typeface="全真中黑體"/>
              </a:rPr>
              <a:t>救贖大愛 這愛無窮無限</a:t>
            </a:r>
            <a:endParaRPr lang="en-US" altLang="zh-TW" sz="5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400" b="1" dirty="0">
              <a:solidFill>
                <a:srgbClr val="002060"/>
              </a:solidFill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/>
              <a:t>Redeeming love, a love that knows no limit;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000" b="1" dirty="0"/>
              <a:t>Redeeming love, a love that never dies; 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31885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9868</TotalTime>
  <Words>455</Words>
  <Application>Microsoft Office PowerPoint</Application>
  <PresentationFormat>Custom</PresentationFormat>
  <Paragraphs>63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自訂設計</vt:lpstr>
      <vt:lpstr>2_Office Theme</vt:lpstr>
      <vt:lpstr>S130   救贖大愛  1/2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427</cp:revision>
  <dcterms:created xsi:type="dcterms:W3CDTF">1999-09-19T02:56:02Z</dcterms:created>
  <dcterms:modified xsi:type="dcterms:W3CDTF">2024-01-27T16:54:08Z</dcterms:modified>
</cp:coreProperties>
</file>